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646246" cy="981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12976"/>
            <a:ext cx="99155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73325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48278" cy="5415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58772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41367" y="58772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680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67722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212976"/>
            <a:ext cx="172819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585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179663"/>
            <a:ext cx="7128792" cy="1395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049000" cy="5211638"/>
            <a:chOff x="263352" y="1412776"/>
            <a:chExt cx="11049000" cy="52116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049000" cy="4257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5805264"/>
              <a:ext cx="4400550" cy="819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88288" y="2636912"/>
            <a:ext cx="18002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5687038"/>
            <a:ext cx="128808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88201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2202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632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280778"/>
            <a:ext cx="2952328" cy="1284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859435"/>
            <a:ext cx="1584176" cy="1284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490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7082" y="2356081"/>
            <a:ext cx="5489286" cy="1425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983775"/>
            <a:ext cx="6192688" cy="1425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-44463"/>
            <a:ext cx="8420944" cy="68701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556791"/>
            <a:ext cx="6480720" cy="52689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822960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486400"/>
            <a:ext cx="5686425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805815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685247"/>
            <a:ext cx="109823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585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442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6" y="1251395"/>
            <a:ext cx="1075372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080" y="4442344"/>
            <a:ext cx="107918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88640"/>
            <a:ext cx="7810500" cy="6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2272"/>
            <a:ext cx="8998098" cy="602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62087"/>
            <a:ext cx="116300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8717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0393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6450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0238"/>
            <a:ext cx="116205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48702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797152"/>
            <a:ext cx="1100137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061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743" y="4137038"/>
            <a:ext cx="1100137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140968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4970384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2026-01-15T04:21:17Z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